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71" r:id="rId4"/>
    <p:sldId id="26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764704"/>
            <a:ext cx="208823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Appreciating lunch - </a:t>
            </a:r>
            <a:r>
              <a:rPr lang="en-US" sz="4000" dirty="0" err="1" smtClean="0"/>
              <a:t>Vana</a:t>
            </a:r>
            <a:r>
              <a:rPr lang="en-US" sz="4000" dirty="0" smtClean="0"/>
              <a:t> kids washing up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Screen Shot 2017-05-05 at 4.40.33 a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8" b="9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6154917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4" name="Picture 3" descr="Screen Shot 2017-05-05 at 4.36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706676" cy="557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6964</TotalTime>
  <Words>28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Tahoma</vt:lpstr>
      <vt:lpstr>Tunga</vt:lpstr>
      <vt:lpstr>Arial</vt:lpstr>
      <vt:lpstr>Soho</vt:lpstr>
      <vt:lpstr>Our GCC  Sponsor Child  - Lawrence  with Tadiwa</vt:lpstr>
      <vt:lpstr>Building a future for children in Zimbabwe</vt:lpstr>
      <vt:lpstr>Appreciating lunch - Vana kids washing up </vt:lpstr>
      <vt:lpstr>THANK YOU for your generosity!</vt:lpstr>
      <vt:lpstr>Pray for Lawrence this week.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99</cp:revision>
  <dcterms:created xsi:type="dcterms:W3CDTF">2014-03-23T21:36:37Z</dcterms:created>
  <dcterms:modified xsi:type="dcterms:W3CDTF">2017-05-05T00:51:10Z</dcterms:modified>
</cp:coreProperties>
</file>